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9" r:id="rId6"/>
    <p:sldId id="262" r:id="rId7"/>
    <p:sldId id="264" r:id="rId8"/>
    <p:sldId id="263" r:id="rId9"/>
    <p:sldId id="258" r:id="rId1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5516563"/>
            <a:ext cx="8904287" cy="16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263" y="42863"/>
            <a:ext cx="3908425" cy="2306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5654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8788"/>
            <a:ext cx="6400800" cy="1176337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1462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7383-AC15-48FD-84B0-5F8C61E844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65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7325" y="115888"/>
            <a:ext cx="2149475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313" y="115888"/>
            <a:ext cx="6297612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D99A3-B890-47FF-AC44-2BE6B36733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428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BA1D7-E481-4B55-9635-0FA5CD3224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451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3B2AA-8D85-48E4-AA2F-96661A5116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911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0D15D-60FE-450F-B9F5-02CDF4D60D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78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72E17-3C68-4228-B02B-AC84C7CE70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399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8EC7E-8981-4DC2-9BD4-B486330828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7049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1AF47-6262-484A-B89C-C5CECA4743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35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33EDF-4404-41D4-BEA6-3752345278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19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82C57-85E5-41B3-A0BD-159883A09D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69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3" y="188913"/>
            <a:ext cx="8904287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7313" y="115888"/>
            <a:ext cx="6645275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DE5C441-FBFA-4442-A2E4-709566C4A7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Plant desing drawings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637039"/>
            <a:ext cx="6400800" cy="1176337"/>
          </a:xfrm>
        </p:spPr>
        <p:txBody>
          <a:bodyPr/>
          <a:lstStyle/>
          <a:p>
            <a:pPr eaLnBrk="1" hangingPunct="1"/>
            <a:r>
              <a:rPr lang="en-GB" sz="2400" dirty="0"/>
              <a:t>PPRE Oldenburg University</a:t>
            </a:r>
            <a:br>
              <a:rPr lang="en-GB" sz="2400" dirty="0"/>
            </a:br>
            <a:r>
              <a:rPr lang="en-GB" sz="2400" dirty="0"/>
              <a:t>biogas compact course</a:t>
            </a:r>
            <a:br>
              <a:rPr lang="en-GB" sz="2400" dirty="0"/>
            </a:br>
            <a:r>
              <a:rPr lang="en-GB" sz="2400" dirty="0"/>
              <a:t>April 26 – 28, 2011</a:t>
            </a:r>
          </a:p>
          <a:p>
            <a:pPr eaLnBrk="1" hangingPunct="1"/>
            <a:endParaRPr lang="en-US" sz="2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Plant lay out</a:t>
            </a:r>
          </a:p>
        </p:txBody>
      </p:sp>
      <p:pic>
        <p:nvPicPr>
          <p:cNvPr id="4099" name="Picture 5" descr="20100121 Plant design draw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823913"/>
            <a:ext cx="9163050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1187450" y="5661025"/>
            <a:ext cx="2305050" cy="376238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Digester volume</a:t>
            </a:r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1835150" y="2044700"/>
            <a:ext cx="2305050" cy="376238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Gas storage volume</a:t>
            </a:r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5578475" y="1557338"/>
            <a:ext cx="2593975" cy="376237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Compensation volume</a:t>
            </a:r>
          </a:p>
        </p:txBody>
      </p:sp>
      <p:sp>
        <p:nvSpPr>
          <p:cNvPr id="4103" name="Line 9"/>
          <p:cNvSpPr>
            <a:spLocks noChangeShapeType="1"/>
          </p:cNvSpPr>
          <p:nvPr/>
        </p:nvSpPr>
        <p:spPr bwMode="auto">
          <a:xfrm flipV="1">
            <a:off x="2987675" y="4652963"/>
            <a:ext cx="1223963" cy="1008062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4" name="Line 10"/>
          <p:cNvSpPr>
            <a:spLocks noChangeShapeType="1"/>
          </p:cNvSpPr>
          <p:nvPr/>
        </p:nvSpPr>
        <p:spPr bwMode="auto">
          <a:xfrm flipH="1" flipV="1">
            <a:off x="6877050" y="1916113"/>
            <a:ext cx="574675" cy="1441450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5" name="Line 12"/>
          <p:cNvSpPr>
            <a:spLocks noChangeShapeType="1"/>
          </p:cNvSpPr>
          <p:nvPr/>
        </p:nvSpPr>
        <p:spPr bwMode="auto">
          <a:xfrm flipH="1" flipV="1">
            <a:off x="3059113" y="2419350"/>
            <a:ext cx="1225550" cy="1514475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Dome radius</a:t>
            </a:r>
          </a:p>
        </p:txBody>
      </p:sp>
      <p:pic>
        <p:nvPicPr>
          <p:cNvPr id="5123" name="Picture 3" descr="20100121 Plant design draw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823913"/>
            <a:ext cx="9163050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187450" y="5661025"/>
            <a:ext cx="2305050" cy="376238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Digester volume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651500" y="2476500"/>
            <a:ext cx="2305050" cy="376238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Gas storage volume</a:t>
            </a:r>
          </a:p>
        </p:txBody>
      </p:sp>
      <p:sp>
        <p:nvSpPr>
          <p:cNvPr id="5126" name="Line 7"/>
          <p:cNvSpPr>
            <a:spLocks noChangeShapeType="1"/>
          </p:cNvSpPr>
          <p:nvPr/>
        </p:nvSpPr>
        <p:spPr bwMode="auto">
          <a:xfrm flipV="1">
            <a:off x="2987675" y="4652963"/>
            <a:ext cx="1223963" cy="1008062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7" name="Line 9"/>
          <p:cNvSpPr>
            <a:spLocks noChangeShapeType="1"/>
          </p:cNvSpPr>
          <p:nvPr/>
        </p:nvSpPr>
        <p:spPr bwMode="auto">
          <a:xfrm flipV="1">
            <a:off x="5292725" y="2852738"/>
            <a:ext cx="935038" cy="1152525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5218113" y="1844675"/>
            <a:ext cx="2305050" cy="376238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Dead volume</a:t>
            </a:r>
          </a:p>
        </p:txBody>
      </p:sp>
      <p:sp>
        <p:nvSpPr>
          <p:cNvPr id="5129" name="Line 11"/>
          <p:cNvSpPr>
            <a:spLocks noChangeShapeType="1"/>
          </p:cNvSpPr>
          <p:nvPr/>
        </p:nvSpPr>
        <p:spPr bwMode="auto">
          <a:xfrm flipV="1">
            <a:off x="4859338" y="2220913"/>
            <a:ext cx="935037" cy="1152525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0" name="Text Box 12"/>
          <p:cNvSpPr txBox="1">
            <a:spLocks noChangeArrowheads="1"/>
          </p:cNvSpPr>
          <p:nvPr/>
        </p:nvSpPr>
        <p:spPr bwMode="auto">
          <a:xfrm rot="-2441038">
            <a:off x="4930775" y="4221163"/>
            <a:ext cx="936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1"/>
              <a:t>R dome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Digester volume dimensions</a:t>
            </a:r>
          </a:p>
        </p:txBody>
      </p:sp>
      <p:pic>
        <p:nvPicPr>
          <p:cNvPr id="6147" name="Picture 3" descr="20100121 Plant design draw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823913"/>
            <a:ext cx="9163050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 rot="-2441038">
            <a:off x="4930775" y="4221163"/>
            <a:ext cx="936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1"/>
              <a:t>R dome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6516688" y="2178050"/>
            <a:ext cx="0" cy="233045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4643438" y="2349500"/>
            <a:ext cx="18732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148263" y="2116138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1"/>
              <a:t>a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rot="-5400000">
            <a:off x="1835150" y="3644901"/>
            <a:ext cx="11525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 rot="-5400000">
            <a:off x="2024062" y="3600451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1"/>
              <a:t>h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rot="-5400000">
            <a:off x="3567113" y="1747837"/>
            <a:ext cx="0" cy="2663825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Gas storage volume dimensions</a:t>
            </a:r>
          </a:p>
        </p:txBody>
      </p:sp>
      <p:pic>
        <p:nvPicPr>
          <p:cNvPr id="7171" name="Picture 3" descr="20100121 Plant design draw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823913"/>
            <a:ext cx="9163050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Line 6"/>
          <p:cNvSpPr>
            <a:spLocks noChangeShapeType="1"/>
          </p:cNvSpPr>
          <p:nvPr/>
        </p:nvSpPr>
        <p:spPr bwMode="auto">
          <a:xfrm>
            <a:off x="4676775" y="4724400"/>
            <a:ext cx="183991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Line 7"/>
          <p:cNvSpPr>
            <a:spLocks noChangeShapeType="1"/>
          </p:cNvSpPr>
          <p:nvPr/>
        </p:nvSpPr>
        <p:spPr bwMode="auto">
          <a:xfrm>
            <a:off x="6516688" y="4051300"/>
            <a:ext cx="0" cy="817563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5435600" y="4459288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1"/>
              <a:t>R1</a:t>
            </a:r>
          </a:p>
        </p:txBody>
      </p:sp>
      <p:sp>
        <p:nvSpPr>
          <p:cNvPr id="7175" name="Line 9"/>
          <p:cNvSpPr>
            <a:spLocks noChangeShapeType="1"/>
          </p:cNvSpPr>
          <p:nvPr/>
        </p:nvSpPr>
        <p:spPr bwMode="auto">
          <a:xfrm>
            <a:off x="6084888" y="2565400"/>
            <a:ext cx="0" cy="1223963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6" name="Line 10"/>
          <p:cNvSpPr>
            <a:spLocks noChangeShapeType="1"/>
          </p:cNvSpPr>
          <p:nvPr/>
        </p:nvSpPr>
        <p:spPr bwMode="auto">
          <a:xfrm>
            <a:off x="4687888" y="2781300"/>
            <a:ext cx="1397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7" name="Text Box 11"/>
          <p:cNvSpPr txBox="1">
            <a:spLocks noChangeArrowheads="1"/>
          </p:cNvSpPr>
          <p:nvPr/>
        </p:nvSpPr>
        <p:spPr bwMode="auto">
          <a:xfrm>
            <a:off x="5219700" y="2492375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1"/>
              <a:t>R2</a:t>
            </a:r>
          </a:p>
        </p:txBody>
      </p:sp>
      <p:sp>
        <p:nvSpPr>
          <p:cNvPr id="7178" name="Line 12"/>
          <p:cNvSpPr>
            <a:spLocks noChangeShapeType="1"/>
          </p:cNvSpPr>
          <p:nvPr/>
        </p:nvSpPr>
        <p:spPr bwMode="auto">
          <a:xfrm rot="-5400000">
            <a:off x="2339181" y="3933032"/>
            <a:ext cx="5762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9" name="Text Box 13"/>
          <p:cNvSpPr txBox="1">
            <a:spLocks noChangeArrowheads="1"/>
          </p:cNvSpPr>
          <p:nvPr/>
        </p:nvSpPr>
        <p:spPr bwMode="auto">
          <a:xfrm rot="-5400000">
            <a:off x="2262187" y="3749676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1"/>
              <a:t>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Overflow and pressure height</a:t>
            </a:r>
          </a:p>
        </p:txBody>
      </p:sp>
      <p:pic>
        <p:nvPicPr>
          <p:cNvPr id="8195" name="Picture 3" descr="20100121 Plant design draw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823913"/>
            <a:ext cx="9163050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9"/>
          <p:cNvSpPr txBox="1">
            <a:spLocks noChangeArrowheads="1"/>
          </p:cNvSpPr>
          <p:nvPr/>
        </p:nvSpPr>
        <p:spPr bwMode="auto">
          <a:xfrm rot="-5400000">
            <a:off x="3825081" y="4466432"/>
            <a:ext cx="6461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1"/>
              <a:t>LSL</a:t>
            </a:r>
          </a:p>
        </p:txBody>
      </p:sp>
      <p:sp>
        <p:nvSpPr>
          <p:cNvPr id="8197" name="Text Box 11"/>
          <p:cNvSpPr txBox="1">
            <a:spLocks noChangeArrowheads="1"/>
          </p:cNvSpPr>
          <p:nvPr/>
        </p:nvSpPr>
        <p:spPr bwMode="auto">
          <a:xfrm rot="-5400000">
            <a:off x="3375025" y="4032251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1"/>
              <a:t>oh</a:t>
            </a:r>
          </a:p>
        </p:txBody>
      </p:sp>
      <p:sp>
        <p:nvSpPr>
          <p:cNvPr id="8198" name="Line 12"/>
          <p:cNvSpPr>
            <a:spLocks noChangeShapeType="1"/>
          </p:cNvSpPr>
          <p:nvPr/>
        </p:nvSpPr>
        <p:spPr bwMode="auto">
          <a:xfrm rot="-5400000">
            <a:off x="2772568" y="4148932"/>
            <a:ext cx="18716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9" name="Line 13"/>
          <p:cNvSpPr>
            <a:spLocks noChangeShapeType="1"/>
          </p:cNvSpPr>
          <p:nvPr/>
        </p:nvSpPr>
        <p:spPr bwMode="auto">
          <a:xfrm rot="-5400000">
            <a:off x="3808412" y="4664076"/>
            <a:ext cx="8858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0" name="Line 14"/>
          <p:cNvSpPr>
            <a:spLocks noChangeShapeType="1"/>
          </p:cNvSpPr>
          <p:nvPr/>
        </p:nvSpPr>
        <p:spPr bwMode="auto">
          <a:xfrm rot="-5400000">
            <a:off x="4788693" y="3717132"/>
            <a:ext cx="10080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1" name="Text Box 15"/>
          <p:cNvSpPr txBox="1">
            <a:spLocks noChangeArrowheads="1"/>
          </p:cNvSpPr>
          <p:nvPr/>
        </p:nvSpPr>
        <p:spPr bwMode="auto">
          <a:xfrm rot="-5400000">
            <a:off x="4903787" y="3529013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1"/>
              <a:t>ph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Compensation chamber dimensions</a:t>
            </a:r>
          </a:p>
        </p:txBody>
      </p:sp>
      <p:pic>
        <p:nvPicPr>
          <p:cNvPr id="9219" name="Picture 3" descr="20100121 Plant design draw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823913"/>
            <a:ext cx="9163050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Line 4"/>
          <p:cNvSpPr>
            <a:spLocks noChangeShapeType="1"/>
          </p:cNvSpPr>
          <p:nvPr/>
        </p:nvSpPr>
        <p:spPr bwMode="auto">
          <a:xfrm rot="10800000">
            <a:off x="8686800" y="1844675"/>
            <a:ext cx="0" cy="1800225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 rot="-5400000">
            <a:off x="5149057" y="4175919"/>
            <a:ext cx="6461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1"/>
              <a:t>HSL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 rot="-5400000">
            <a:off x="4687887" y="4032251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1"/>
              <a:t>oh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rot="5400000" flipH="1">
            <a:off x="4087813" y="4151312"/>
            <a:ext cx="1893888" cy="174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rot="-5400000">
            <a:off x="4823619" y="4401344"/>
            <a:ext cx="151288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 rot="-5400000">
            <a:off x="6721475" y="3417888"/>
            <a:ext cx="4540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 rot="-5400000">
            <a:off x="6615112" y="3263901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1"/>
              <a:t>cch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rot="10800000">
            <a:off x="6189663" y="1844675"/>
            <a:ext cx="0" cy="1800225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 rot="10800000">
            <a:off x="6207125" y="2060575"/>
            <a:ext cx="24685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7091363" y="1773238"/>
            <a:ext cx="720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1"/>
              <a:t>Rcc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1906588" y="1971675"/>
            <a:ext cx="2305050" cy="376238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Gas storage volume</a:t>
            </a: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 flipV="1">
            <a:off x="3708400" y="2349500"/>
            <a:ext cx="647700" cy="1584325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372225" y="5573713"/>
            <a:ext cx="2592388" cy="376237"/>
          </a:xfrm>
          <a:prstGeom prst="rect">
            <a:avLst/>
          </a:prstGeom>
          <a:noFill/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/>
              <a:t>Compensation volume</a:t>
            </a: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V="1">
            <a:off x="7740650" y="3500438"/>
            <a:ext cx="503238" cy="2066925"/>
          </a:xfrm>
          <a:prstGeom prst="line">
            <a:avLst/>
          </a:prstGeom>
          <a:noFill/>
          <a:ln w="28575">
            <a:solidFill>
              <a:srgbClr val="009900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3" y="115888"/>
            <a:ext cx="8156575" cy="490537"/>
          </a:xfrm>
        </p:spPr>
        <p:txBody>
          <a:bodyPr/>
          <a:lstStyle/>
          <a:p>
            <a:pPr eaLnBrk="1" hangingPunct="1"/>
            <a:r>
              <a:rPr lang="en-GB" sz="2800" smtClean="0"/>
              <a:t>Inlet floor and inlet pipe</a:t>
            </a:r>
          </a:p>
        </p:txBody>
      </p:sp>
      <p:pic>
        <p:nvPicPr>
          <p:cNvPr id="10243" name="Picture 3" descr="20100121 Plant design draw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823913"/>
            <a:ext cx="9163050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Line 4"/>
          <p:cNvSpPr>
            <a:spLocks noChangeShapeType="1"/>
          </p:cNvSpPr>
          <p:nvPr/>
        </p:nvSpPr>
        <p:spPr bwMode="auto">
          <a:xfrm rot="16200000" flipH="1">
            <a:off x="1176337" y="2193926"/>
            <a:ext cx="22225" cy="172720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 rot="-5400000">
            <a:off x="1399382" y="3886994"/>
            <a:ext cx="6461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1"/>
              <a:t>ifh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 rot="-5400000">
            <a:off x="5119687" y="3976688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1"/>
              <a:t>oh</a:t>
            </a: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rot="-5400000">
            <a:off x="4511675" y="4154488"/>
            <a:ext cx="18827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 rot="-5400000">
            <a:off x="815975" y="4087813"/>
            <a:ext cx="20383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 rot="-5400000">
            <a:off x="6841331" y="3415507"/>
            <a:ext cx="50323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 rot="-5400000">
            <a:off x="6748462" y="3279776"/>
            <a:ext cx="5048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1"/>
              <a:t>cch</a:t>
            </a:r>
          </a:p>
        </p:txBody>
      </p:sp>
      <p:sp>
        <p:nvSpPr>
          <p:cNvPr id="10251" name="Line 15"/>
          <p:cNvSpPr>
            <a:spLocks noChangeShapeType="1"/>
          </p:cNvSpPr>
          <p:nvPr/>
        </p:nvSpPr>
        <p:spPr bwMode="auto">
          <a:xfrm rot="5400000" flipH="1">
            <a:off x="2843213" y="4078287"/>
            <a:ext cx="0" cy="1006475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2" name="Line 16"/>
          <p:cNvSpPr>
            <a:spLocks noChangeShapeType="1"/>
          </p:cNvSpPr>
          <p:nvPr/>
        </p:nvSpPr>
        <p:spPr bwMode="auto">
          <a:xfrm rot="5400000">
            <a:off x="2880519" y="4833144"/>
            <a:ext cx="50323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53" name="Text Box 17"/>
          <p:cNvSpPr txBox="1">
            <a:spLocks noChangeArrowheads="1"/>
          </p:cNvSpPr>
          <p:nvPr/>
        </p:nvSpPr>
        <p:spPr bwMode="auto">
          <a:xfrm rot="-5400000">
            <a:off x="2693987" y="4686301"/>
            <a:ext cx="638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1400" b="1"/>
              <a:t>iph</a:t>
            </a:r>
          </a:p>
        </p:txBody>
      </p:sp>
      <p:sp>
        <p:nvSpPr>
          <p:cNvPr id="10254" name="Line 18"/>
          <p:cNvSpPr>
            <a:spLocks noChangeShapeType="1"/>
          </p:cNvSpPr>
          <p:nvPr/>
        </p:nvSpPr>
        <p:spPr bwMode="auto">
          <a:xfrm rot="16200000" flipH="1">
            <a:off x="180182" y="2183606"/>
            <a:ext cx="2735262" cy="2447925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1610</TotalTime>
  <Words>69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Default Design</vt:lpstr>
      <vt:lpstr>Plant desing drawings</vt:lpstr>
      <vt:lpstr>Plant lay out</vt:lpstr>
      <vt:lpstr>Dome radius</vt:lpstr>
      <vt:lpstr>Digester volume dimensions</vt:lpstr>
      <vt:lpstr>Gas storage volume dimensions</vt:lpstr>
      <vt:lpstr>Overflow and pressure height</vt:lpstr>
      <vt:lpstr>Compensation chamber dimensions</vt:lpstr>
      <vt:lpstr>Inlet floor and inlet pipe</vt:lpstr>
      <vt:lpstr>PowerPoint Presentation</vt:lpstr>
    </vt:vector>
  </TitlesOfParts>
  <Company>SNV Netherlands Development Organisation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9</cp:revision>
  <dcterms:created xsi:type="dcterms:W3CDTF">2009-05-31T10:50:37Z</dcterms:created>
  <dcterms:modified xsi:type="dcterms:W3CDTF">2011-04-26T05:14:03Z</dcterms:modified>
</cp:coreProperties>
</file>